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693400"/>
  <p:notesSz cx="6735763" cy="98679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78D"/>
    <a:srgbClr val="00FF00"/>
    <a:srgbClr val="0000FF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1254" y="-148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158" y="1750055"/>
            <a:ext cx="5670947" cy="3722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158" y="5616511"/>
            <a:ext cx="5670947" cy="2581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05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67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1029" y="569325"/>
            <a:ext cx="1630397" cy="906216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837" y="569325"/>
            <a:ext cx="4796676" cy="906216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59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99" y="2665925"/>
            <a:ext cx="6521589" cy="44481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99" y="7156164"/>
            <a:ext cx="6521589" cy="23391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0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889" y="2846623"/>
            <a:ext cx="3213537" cy="678486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36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822" y="569326"/>
            <a:ext cx="6521589" cy="206689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822" y="2621369"/>
            <a:ext cx="3198768" cy="1284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822" y="3906061"/>
            <a:ext cx="3198768" cy="574522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889" y="2621369"/>
            <a:ext cx="3214522" cy="12846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889" y="3906061"/>
            <a:ext cx="3214522" cy="574522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73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9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7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4522" y="1539652"/>
            <a:ext cx="3827889" cy="75992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24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4" cy="2495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4522" y="1539652"/>
            <a:ext cx="3827889" cy="75992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4" cy="59432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53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837" y="569326"/>
            <a:ext cx="652158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837" y="2846623"/>
            <a:ext cx="652158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837" y="9911198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FB6B-37ED-4317-B896-DBD965D721A0}" type="datetimeFigureOut">
              <a:rPr kumimoji="1" lang="ja-JP" altLang="en-US" smtClean="0"/>
              <a:t>2022/2/22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669" y="9911198"/>
            <a:ext cx="255192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40142" y="9911198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652D-63BE-486F-9D47-4C502C76C3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1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11.wdp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23707" y="252743"/>
            <a:ext cx="6941500" cy="1113349"/>
            <a:chOff x="2351315" y="2664824"/>
            <a:chExt cx="6461419" cy="1332874"/>
          </a:xfrm>
        </p:grpSpPr>
        <p:sp>
          <p:nvSpPr>
            <p:cNvPr id="4" name="角丸四角形 3"/>
            <p:cNvSpPr/>
            <p:nvPr/>
          </p:nvSpPr>
          <p:spPr>
            <a:xfrm>
              <a:off x="2351315" y="2664824"/>
              <a:ext cx="6461419" cy="1332874"/>
            </a:xfrm>
            <a:prstGeom prst="roundRect">
              <a:avLst>
                <a:gd name="adj" fmla="val 15238"/>
              </a:avLst>
            </a:prstGeom>
            <a:noFill/>
            <a:ln w="38100" cap="rnd" cmpd="sng">
              <a:solidFill>
                <a:schemeClr val="tx1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" name="テキスト ボックス 3"/>
            <p:cNvSpPr txBox="1"/>
            <p:nvPr/>
          </p:nvSpPr>
          <p:spPr>
            <a:xfrm>
              <a:off x="2459410" y="2928442"/>
              <a:ext cx="3473072" cy="65024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sz="32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P創英角ﾎﾟｯﾌﾟ体" panose="040B0A00000000000000" pitchFamily="50" charset="-128"/>
                  <a:cs typeface="Times New Roman" panose="02020603050405020304" pitchFamily="18" charset="0"/>
                </a:rPr>
                <a:t>益田公民館だより</a:t>
              </a:r>
              <a:endParaRPr lang="ja-JP" sz="3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テキスト ボックス 4"/>
            <p:cNvSpPr txBox="1"/>
            <p:nvPr/>
          </p:nvSpPr>
          <p:spPr>
            <a:xfrm>
              <a:off x="5547253" y="2986942"/>
              <a:ext cx="2896228" cy="1007078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74295" tIns="8890" rIns="74295" bIns="88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ts val="2000"/>
                </a:lnSpc>
                <a:spcAft>
                  <a:spcPts val="0"/>
                </a:spcAft>
              </a:pPr>
              <a:r>
                <a:rPr lang="en-US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202</a:t>
              </a:r>
              <a:r>
                <a:rPr lang="en-US" altLang="ja-JP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</a:t>
              </a:r>
              <a:r>
                <a:rPr lang="ja-JP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年</a:t>
              </a:r>
              <a:r>
                <a:rPr lang="en-US" altLang="ja-JP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</a:t>
              </a:r>
              <a:r>
                <a:rPr lang="ja-JP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月</a:t>
              </a:r>
              <a:r>
                <a:rPr lang="ja-JP" sz="14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№</a:t>
              </a:r>
              <a:r>
                <a:rPr lang="en-US" altLang="ja-JP" sz="1400" kern="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154</a:t>
              </a:r>
              <a:endParaRPr lang="ja-JP" sz="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l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ja-JP" sz="11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益田公民館</a:t>
              </a:r>
              <a:endParaRPr lang="ja-JP" sz="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l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〒</a:t>
              </a:r>
              <a:r>
                <a:rPr lang="en-US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698-0005</a:t>
              </a:r>
              <a:r>
                <a:rPr lang="ja-JP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　益田市本町</a:t>
              </a:r>
              <a:r>
                <a:rPr lang="en-US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6-8</a:t>
              </a:r>
              <a:r>
                <a:rPr lang="ja-JP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　</a:t>
              </a:r>
              <a:endParaRPr lang="ja-JP" sz="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l">
                <a:lnSpc>
                  <a:spcPts val="1200"/>
                </a:lnSpc>
                <a:spcAft>
                  <a:spcPts val="0"/>
                </a:spcAft>
              </a:pPr>
              <a:r>
                <a:rPr lang="en-US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TEL/FAX</a:t>
              </a:r>
              <a:r>
                <a:rPr lang="ja-JP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　　　</a:t>
              </a:r>
              <a:r>
                <a:rPr lang="en-US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23-5752</a:t>
              </a:r>
              <a:endParaRPr lang="ja-JP" sz="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l">
                <a:lnSpc>
                  <a:spcPts val="1200"/>
                </a:lnSpc>
                <a:spcAft>
                  <a:spcPts val="0"/>
                </a:spcAft>
              </a:pPr>
              <a:r>
                <a:rPr lang="ja-JP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メールアドレス　</a:t>
              </a:r>
              <a:r>
                <a:rPr lang="en-US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csc-masuda@city.masuda.lg.jp</a:t>
              </a:r>
              <a:endParaRPr lang="ja-JP" sz="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l">
                <a:spcAft>
                  <a:spcPts val="0"/>
                </a:spcAft>
              </a:pPr>
              <a:r>
                <a:rPr lang="en-US" sz="900" kern="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 </a:t>
              </a:r>
              <a:endParaRPr lang="en-US" sz="12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l">
                <a:spcAft>
                  <a:spcPts val="0"/>
                </a:spcAft>
              </a:pPr>
              <a:endParaRPr lang="ja-JP" sz="12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" name="図 6" descr="C:\Users\MASUDA-103.MASUDACITY\Pictures\益田元祥\益田元祥01モノクロ.jpg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365" y="2773292"/>
              <a:ext cx="803275" cy="821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 descr="C:\Users\MASUDA-101.MASUDACITY\AppData\Local\Microsoft\Windows\INetCache\IE\8RF15EF2\メール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9583" y="3442965"/>
              <a:ext cx="372745" cy="4618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274842" y="1430455"/>
            <a:ext cx="5891931" cy="82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早春に花を咲かせ、春を告げる水仙。白や黄色などの花とともに、かぐわしい香りを運んでくれます。日々の忙しさから少し距離をおいて、春の訪れに耳を澄ましてみませんか。春はそこまできていますよ！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0534" y="7770432"/>
            <a:ext cx="6942121" cy="2585323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800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公民館利用</a:t>
            </a:r>
            <a:r>
              <a:rPr kumimoji="1" lang="ja-JP" altLang="en-US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のルールが変わりました！</a:t>
            </a:r>
            <a:endParaRPr kumimoji="1" lang="en-US" altLang="ja-JP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 smtClean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平素は公民館活動にご理解いただきありがとうございます。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この度、地域の皆さんに、公民館をもっと自由にご利用いただけますよう、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公民館利用のルールを変更いたしました。主な変更点をご紹介いたします。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主な変更点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◆翌月末まで、まとめて申請できるようになりました！（最高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回まで）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◆図書室が事前申請なくご利用いただけるようになりました！（窓口で職員にお声掛けください）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</a:t>
            </a:r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詳細、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ご不明な点などお気軽にお問合せ下さい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0533" y="4645663"/>
            <a:ext cx="6942122" cy="30598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～益田公民館の自主サークルの紹介その６～</a:t>
            </a:r>
            <a:endParaRPr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S行書体" panose="03000600000000000000" pitchFamily="66" charset="-128"/>
                <a:ea typeface="HGS行書体" panose="03000600000000000000" pitchFamily="66" charset="-128"/>
              </a:rPr>
              <a:t>　　　　　　　　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囲碁同好会</a:t>
            </a:r>
            <a:r>
              <a:rPr lang="ja-JP" altLang="en-US" sz="4000" dirty="0">
                <a:solidFill>
                  <a:srgbClr val="FF000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　</a:t>
            </a:r>
            <a:endParaRPr lang="en-US" altLang="ja-JP" sz="4000" dirty="0" smtClean="0">
              <a:solidFill>
                <a:srgbClr val="FF0000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　</a:t>
            </a:r>
            <a:endParaRPr lang="en-US" altLang="ja-JP" sz="1200" dirty="0" smtClean="0">
              <a:solidFill>
                <a:srgbClr val="FF0000"/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>
                <a:solidFill>
                  <a:srgbClr val="FF0000"/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毎週木曜日、午後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時から始めています。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数年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kumimoji="1"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人で立ち上げ、これまで会員の増減を経ながらコツコツ続けています。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今は高齢者の集まりのようになっていますが、みんな精一杯、碁盤に向かい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脳を刺激させ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楽しんでいます。生活リズムもよくなり好きなことをしている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せいか仲間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の頭脳はみんな元気です。「囲碁は生活の一部だ」という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会員もいます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そのような機会を設けて下さった公民館には感謝です。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囲碁の趣味をお持ちの方、仲間に入りませんか！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お問い合わせ先：小川　</a:t>
            </a:r>
            <a:r>
              <a:rPr lang="en-US" altLang="ja-JP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23-1677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（益田公民館　</a:t>
            </a:r>
            <a:r>
              <a:rPr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23-5752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38141" y="1371107"/>
            <a:ext cx="1297714" cy="982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533" y="2286557"/>
            <a:ext cx="6942121" cy="226215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🌸🌸🌸花壇の花が満開です！🌸🌸🌸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いつも、地域の方が可愛らしい花を、花壇に植えて下さいます。本当に有難うございます。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現在、マラコイデス、ビオラ、わすれ</a:t>
            </a:r>
            <a:r>
              <a:rPr lang="ja-JP" altLang="en-US" sz="1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草など、寒くても健気に咲いています。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7" name="図 16" descr="C:\Users\MASUDA-103.MASUDACITY\Desktop\新しいフォルダー\DSCN1703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5" b="3674"/>
          <a:stretch/>
        </p:blipFill>
        <p:spPr bwMode="auto">
          <a:xfrm>
            <a:off x="1965366" y="3230192"/>
            <a:ext cx="1545927" cy="118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図 17" descr="C:\Users\MASUDA-103.MASUDACITY\Desktop\新しいフォルダー\DSCN1706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/>
        </p:blipFill>
        <p:spPr bwMode="auto">
          <a:xfrm>
            <a:off x="3605483" y="3227595"/>
            <a:ext cx="1533047" cy="118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C:\Users\MASUDA-103.MASUDACITY\Desktop\新しいフォルダー\DSCN1704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01" y="3227595"/>
            <a:ext cx="1862416" cy="118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9" t="14998"/>
          <a:stretch/>
        </p:blipFill>
        <p:spPr>
          <a:xfrm>
            <a:off x="439833" y="3227595"/>
            <a:ext cx="1431343" cy="1183847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439910" y="7987657"/>
            <a:ext cx="4142765" cy="5715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33" y="8020555"/>
            <a:ext cx="1300909" cy="1300909"/>
          </a:xfrm>
          <a:prstGeom prst="rect">
            <a:avLst/>
          </a:prstGeom>
        </p:spPr>
      </p:pic>
      <p:pic>
        <p:nvPicPr>
          <p:cNvPr id="23" name="図 22" descr="\\masuda-102\益田地区振興センター\イラスト\PART04スポーツ・趣味・レジャー\JPEG_Colorスポーツ・趣味・レジャー\08 趣味・レジャー4\P04_179C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69" y="4979504"/>
            <a:ext cx="1299515" cy="10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9"/>
          <a:stretch/>
        </p:blipFill>
        <p:spPr>
          <a:xfrm>
            <a:off x="5467653" y="6302922"/>
            <a:ext cx="1683551" cy="124478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0986" r="7929"/>
          <a:stretch/>
        </p:blipFill>
        <p:spPr>
          <a:xfrm>
            <a:off x="372826" y="4690844"/>
            <a:ext cx="1321451" cy="106655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87" y="1427977"/>
            <a:ext cx="735451" cy="8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7"/>
          <p:cNvSpPr txBox="1"/>
          <p:nvPr/>
        </p:nvSpPr>
        <p:spPr>
          <a:xfrm>
            <a:off x="263839" y="8378910"/>
            <a:ext cx="2724150" cy="18620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612140" algn="l">
              <a:spcAft>
                <a:spcPts val="0"/>
              </a:spcAft>
            </a:pPr>
            <a:r>
              <a:rPr lang="ja-JP" sz="1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益田地区人口動向</a:t>
            </a:r>
            <a:endParaRPr lang="ja-JP" sz="14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indent="1397000" algn="l">
              <a:lnSpc>
                <a:spcPct val="150000"/>
              </a:lnSpc>
              <a:spcAft>
                <a:spcPts val="0"/>
              </a:spcAft>
            </a:pPr>
            <a:r>
              <a:rPr lang="ja-JP" sz="10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Ｒ</a:t>
            </a:r>
            <a:r>
              <a:rPr lang="en-US" altLang="ja-JP" sz="1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4</a:t>
            </a:r>
            <a:r>
              <a:rPr lang="ja-JP" sz="10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en-US" altLang="ja-JP" sz="1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</a:t>
            </a:r>
            <a:r>
              <a:rPr lang="ja-JP" sz="10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sz="10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末現在</a:t>
            </a:r>
            <a:endParaRPr lang="ja-JP" sz="12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indent="304800" algn="l">
              <a:lnSpc>
                <a:spcPts val="2600"/>
              </a:lnSpc>
              <a:spcAft>
                <a:spcPts val="0"/>
              </a:spcAft>
            </a:pPr>
            <a:r>
              <a:rPr lang="ja-JP" sz="12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世　</a:t>
            </a:r>
            <a:r>
              <a:rPr lang="ja-JP" altLang="en-US" sz="12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ja-JP" sz="12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帯</a:t>
            </a:r>
            <a:r>
              <a:rPr lang="ja-JP" altLang="en-US" sz="12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　　　　人　　口</a:t>
            </a:r>
            <a:endParaRPr lang="en-US" altLang="ja-JP" sz="1200" kern="10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indent="304800" algn="l">
              <a:lnSpc>
                <a:spcPts val="3200"/>
              </a:lnSpc>
              <a:spcAft>
                <a:spcPts val="0"/>
              </a:spcAft>
            </a:pPr>
            <a:r>
              <a:rPr lang="en-US" altLang="ja-JP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2,741</a:t>
            </a: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世帯　　　　</a:t>
            </a:r>
            <a:r>
              <a:rPr lang="en-US" altLang="ja-JP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5,787</a:t>
            </a: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人</a:t>
            </a:r>
            <a:r>
              <a:rPr lang="ja-JP" altLang="en-US" sz="12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対前年比　　　　　対前年比</a:t>
            </a:r>
            <a:endParaRPr lang="en-US" altLang="ja-JP" sz="12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indent="304800" algn="l">
              <a:lnSpc>
                <a:spcPts val="2000"/>
              </a:lnSpc>
              <a:spcAft>
                <a:spcPts val="0"/>
              </a:spcAft>
            </a:pP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  ＋</a:t>
            </a:r>
            <a:r>
              <a:rPr lang="en-US" altLang="ja-JP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17</a:t>
            </a: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世帯　　　　　 △</a:t>
            </a:r>
            <a:r>
              <a:rPr lang="en-US" altLang="ja-JP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</a:t>
            </a: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人</a:t>
            </a:r>
            <a:endParaRPr lang="en-US" altLang="ja-JP" sz="1200" kern="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indent="304800" algn="l">
              <a:lnSpc>
                <a:spcPts val="2000"/>
              </a:lnSpc>
              <a:spcAft>
                <a:spcPts val="0"/>
              </a:spcAft>
            </a:pPr>
            <a:endParaRPr lang="en-US" altLang="ja-JP" sz="12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indent="304800" algn="l">
              <a:lnSpc>
                <a:spcPts val="2000"/>
              </a:lnSpc>
              <a:spcAft>
                <a:spcPts val="0"/>
              </a:spcAft>
            </a:pPr>
            <a:r>
              <a:rPr lang="ja-JP" altLang="en-US" sz="12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　　　　</a:t>
            </a:r>
            <a:endParaRPr lang="en-US" altLang="ja-JP" sz="1200" kern="100" dirty="0" smtClean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2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ja-JP" altLang="en-US" sz="1200" kern="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 </a:t>
            </a:r>
            <a:r>
              <a:rPr lang="ja-JP" altLang="en-US" sz="1200" kern="100" dirty="0" smtClean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　</a:t>
            </a:r>
            <a:endParaRPr lang="ja-JP" sz="1200" kern="100" dirty="0">
              <a:effectLst/>
              <a:latin typeface="HG丸ｺﾞｼｯｸM-PRO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79531" y="8378909"/>
            <a:ext cx="4194650" cy="1862048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月の行事予定</a:t>
            </a:r>
            <a:endParaRPr kumimoji="1" lang="en-US" altLang="ja-JP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 ９日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あいさつの日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   東中卒業式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3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益小卒業式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木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 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益小・東中修了式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dirty="0" smtClean="0"/>
              <a:t>　　　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3839" y="451965"/>
            <a:ext cx="7010342" cy="2349361"/>
          </a:xfrm>
          <a:prstGeom prst="rect">
            <a:avLst/>
          </a:prstGeom>
          <a:noFill/>
          <a:ln w="28575">
            <a:solidFill>
              <a:srgbClr val="D7078D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 smtClean="0">
                <a:solidFill>
                  <a:srgbClr val="00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♪オカリナ</a:t>
            </a:r>
            <a:r>
              <a:rPr lang="ja-JP" altLang="en-US" sz="2000" b="1" i="1" dirty="0">
                <a:solidFill>
                  <a:srgbClr val="00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自主サークル始まりました！！ </a:t>
            </a:r>
            <a:r>
              <a:rPr kumimoji="1" lang="ja-JP" altLang="en-US" sz="2000" b="1" i="1" dirty="0" smtClean="0">
                <a:solidFill>
                  <a:srgbClr val="00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♪</a:t>
            </a:r>
            <a:endParaRPr kumimoji="1" lang="en-US" altLang="ja-JP" sz="2000" b="1" i="1" dirty="0" smtClean="0">
              <a:solidFill>
                <a:srgbClr val="00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b="1" i="1" dirty="0" smtClean="0">
                <a:solidFill>
                  <a:srgbClr val="00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endParaRPr kumimoji="1" lang="en-US" altLang="ja-JP" b="1" i="1" dirty="0" smtClean="0">
              <a:solidFill>
                <a:schemeClr val="accent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b="1" dirty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公民館講座として開講していた「オカリナ教室」が、今年から自主サークル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1200" b="1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ハッピーオカリナ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」の名称でスタートしました！毎月１回、公民館で練習して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います。おうち時間をもっと楽しく過ごしたい、新しいことに挑戦してみたい、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オカリナの音色に癒されたい、自分で楽器を演奏してみたい・・・そんな方に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おすすめです。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特に加入時期はありません。是非、この機会に始めてみませんか。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ご希望の方は、お気軽に公民館にお問合せ下さい。講師の稲垣節子さんにおつなぎいたします。</a:t>
            </a:r>
            <a:endParaRPr kumimoji="1" lang="ja-JP" altLang="en-US" b="1" dirty="0">
              <a:solidFill>
                <a:srgbClr val="D7078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839" y="2915154"/>
            <a:ext cx="7010342" cy="2846933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</a:t>
            </a:r>
            <a:endParaRPr lang="en-US" altLang="ja-JP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lang="ja-JP" altLang="en-US" sz="20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令和４</a:t>
            </a:r>
            <a:r>
              <a:rPr kumimoji="1" lang="ja-JP" altLang="en-US" sz="20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　公民館講座について</a:t>
            </a:r>
            <a:endParaRPr kumimoji="1" lang="en-US" altLang="ja-JP" sz="2000" b="1" dirty="0" smtClean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今年度も地域の皆さまと楽しく、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講座、合わせて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342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人の方々にご参加いただきました。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ありがとうございました。只今、来年度の講座を企画中です。楽しみにお待ちください！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～</a:t>
            </a:r>
            <a:r>
              <a:rPr lang="en-US" altLang="ja-JP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年度の講座から～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800"/>
              </a:lnSpc>
            </a:pP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暮らしの中のペン字教室　　　　　　ヨガ教室　　　　　　　クラフトテープ教室　　　　　　　珈琲教室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13" y="1057281"/>
            <a:ext cx="1145128" cy="13116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5" y="8996107"/>
            <a:ext cx="1446715" cy="115695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63839" y="5844164"/>
            <a:ext cx="7010342" cy="2421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kumimoji="1" lang="ja-JP" altLang="en-US" b="1" dirty="0" smtClean="0">
                <a:solidFill>
                  <a:srgbClr val="0066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♪ちょっとひとやすみ♪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問題の（　　）に当てはまる言葉を入れて下さい。（答え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は下にあります）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</a:t>
            </a:r>
            <a:endParaRPr kumimoji="1"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sz="1400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🌸 </a:t>
            </a:r>
            <a:r>
              <a:rPr kumimoji="1" lang="ja-JP" altLang="en-US" sz="1400" b="1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春のことわざ </a:t>
            </a:r>
            <a:r>
              <a:rPr kumimoji="1" lang="ja-JP" altLang="en-US" sz="1400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🌸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     </a:t>
            </a:r>
            <a:r>
              <a:rPr kumimoji="1" lang="ja-JP" altLang="en-US" sz="1400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🌸 </a:t>
            </a:r>
            <a:r>
              <a:rPr kumimoji="1" lang="ja-JP" altLang="en-US" sz="1400" b="1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童謡　「春</a:t>
            </a:r>
            <a:r>
              <a:rPr kumimoji="1" lang="ja-JP" altLang="en-US" sz="1400" b="1" dirty="0" err="1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</a:t>
            </a:r>
            <a:r>
              <a:rPr kumimoji="1" lang="ja-JP" altLang="en-US" sz="1400" b="1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来い」</a:t>
            </a:r>
            <a:r>
              <a:rPr kumimoji="1" lang="ja-JP" altLang="en-US" sz="1400" dirty="0" smtClean="0">
                <a:solidFill>
                  <a:srgbClr val="D7078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🌸</a:t>
            </a:r>
            <a:endParaRPr kumimoji="1" lang="en-US" altLang="ja-JP" sz="1400" dirty="0" smtClean="0">
              <a:solidFill>
                <a:srgbClr val="D7078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①春の（　　　）と子どもの喧嘩は長引かぬ　　　春</a:t>
            </a:r>
            <a:r>
              <a:rPr lang="ja-JP" altLang="en-US" sz="1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来い　早く来い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②春眠（　　　）を覚えず　　　　　　　　　　　あるきはじめた　④（　　　）</a:t>
            </a:r>
            <a:r>
              <a:rPr kumimoji="1" lang="ja-JP" altLang="en-US" sz="1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ちゃん</a:t>
            </a: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③春植えざれ</a:t>
            </a:r>
            <a:r>
              <a:rPr lang="ja-JP" altLang="en-US" sz="1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ば（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）実らず　　　　　　　　赤い鼻緒の　じょじょはいて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　　　　　⑤（　　　）へ出たいと　待っている</a:t>
            </a:r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答え　　①雪　　②暁（あかつき）　③秋　　④みい　　⑤おんも</a:t>
            </a:r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1" y="2976285"/>
            <a:ext cx="924555" cy="67522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5" y="7496269"/>
            <a:ext cx="1080160" cy="71595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63" y="5966234"/>
            <a:ext cx="927927" cy="873275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>
            <a:off x="263839" y="8842291"/>
            <a:ext cx="272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63839" y="9667051"/>
            <a:ext cx="2724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endCxn id="2" idx="2"/>
          </p:cNvCxnSpPr>
          <p:nvPr/>
        </p:nvCxnSpPr>
        <p:spPr>
          <a:xfrm>
            <a:off x="1625914" y="8842291"/>
            <a:ext cx="0" cy="13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10" y="4338621"/>
            <a:ext cx="1624480" cy="117732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" y="4364382"/>
            <a:ext cx="1571008" cy="1169486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9" r="13238"/>
          <a:stretch/>
        </p:blipFill>
        <p:spPr>
          <a:xfrm>
            <a:off x="2096191" y="4360462"/>
            <a:ext cx="1563543" cy="117732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6299"/>
          <a:stretch/>
        </p:blipFill>
        <p:spPr>
          <a:xfrm>
            <a:off x="3797584" y="4353364"/>
            <a:ext cx="1600619" cy="1170042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449157" y="5625687"/>
            <a:ext cx="1370117" cy="225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楕円 48"/>
          <p:cNvSpPr/>
          <p:nvPr/>
        </p:nvSpPr>
        <p:spPr>
          <a:xfrm>
            <a:off x="1514475" y="2994168"/>
            <a:ext cx="4467225" cy="675229"/>
          </a:xfrm>
          <a:prstGeom prst="ellipse">
            <a:avLst/>
          </a:prstGeom>
          <a:noFill/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263839" y="9248101"/>
            <a:ext cx="2724150" cy="2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5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1028</Words>
  <Application>Microsoft Office PowerPoint</Application>
  <PresentationFormat>ユーザー設定</PresentationFormat>
  <Paragraphs>85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HGS行書体</vt:lpstr>
      <vt:lpstr>HG丸ｺﾞｼｯｸM-PRO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MASUDA-101</dc:creator>
  <cp:lastModifiedBy>MASUDA-103</cp:lastModifiedBy>
  <cp:revision>97</cp:revision>
  <cp:lastPrinted>2022-02-21T23:56:24Z</cp:lastPrinted>
  <dcterms:created xsi:type="dcterms:W3CDTF">2022-01-11T07:07:11Z</dcterms:created>
  <dcterms:modified xsi:type="dcterms:W3CDTF">2022-02-22T00:08:26Z</dcterms:modified>
</cp:coreProperties>
</file>